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3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1D605-513E-9C66-2B33-935E33091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C0B8F5-CDEF-773D-4E39-4F2328C94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E25B1-C1B6-F220-4F3E-437627681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85AE2-AC73-A9CD-371C-54C2DE089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98C4A-17DF-B802-D18B-A36C92E9D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85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A61F9-85CB-D41B-3319-6BAF504C4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C1EC3-C030-5892-2824-D5D0DC1E2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A2179-4D25-539F-D674-BB13B0622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2A210-7BDA-2C01-0042-909FE2937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5DAD9-67DE-6E31-EC9C-A89E18A64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463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FC5B7-2C5B-BECE-D50F-2388357EE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3FEE5-2BAB-CF39-FA22-B9783E7AB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72168-1417-5828-A319-37933C26F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2206C-681A-C305-471E-BD7FC9ED7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7EA79-6A26-A942-D80E-25E955B3A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057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6C371-280D-0044-D691-1410E225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9175C-79BC-978B-4181-A82D30BFE7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C4FB70-4393-7566-233C-A282C6A16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3CB60-DE69-D19D-FDB4-00E0E9761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C9E61-927E-B578-27CB-30E8924E4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89C93-F939-1D95-8DED-E60FCA778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379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385D-0C52-2F08-43CE-8A3DCFA54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8E19D-C99F-15B6-B345-6A8B52886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05143E-9925-17A1-820E-E0747B0991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4E51EB-5A2D-3416-168F-12AE33AA02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A38474-C78A-47E2-0C38-F7C9E97BC5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C1E400-47D3-2BFD-DE06-E6BE54E50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9F6C59-D995-7925-53AD-8C406C850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67C6D2-F876-9A23-6A5A-66AECADF2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14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54311-A3B7-F7B3-8314-C8E5BAD23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2A357E-513F-0273-4F1D-A3E5870E6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DD677-EA40-B8DC-D587-110B84E32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2B45E9-7209-7008-DBD9-46B21462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886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8C0080-7C86-4967-3301-052DA3262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5CA3B-24AE-F127-33FE-E171745B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1E3DFE-2A02-7BFA-924E-14FF4B5E1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838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A72B0-F473-FD65-E2C9-E6A990DE9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195E1-02E8-757E-FD73-D317D32D6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F0B6E-FC82-F663-0499-23F167006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48610-6FF1-264B-CA86-3F034EB8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496CE6-6F99-C3FF-23F5-14E2C61CE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469C2-68DB-9965-8FE7-0CA9DC38D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424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C588-C603-7030-0265-4F4F6888E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46E45A-4FF6-D448-D69E-53C78E9AEE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D973F-9456-A22B-07E1-EE401071A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B95304-2DC4-8955-F615-CBE0ED16E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05E095-11A7-9344-4301-3E4C7F0EE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7B93A9-8697-792F-8C94-3EB217FC9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75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CEDF3-B2EB-30EE-7CCF-6EB38A2C0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8D011A-6CE2-786B-44F3-2D7CB6BB2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83AAD-6524-04A1-F604-6D617B2DD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F0E31-4CC4-A1CB-30BF-DAA6EB11B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45481-185F-B1D2-A96C-FF16E9C7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90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855F35-7662-A4A4-04A0-15552B8EC0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06930C-CB8E-BC06-8034-1D866F9D6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E50C5-FF16-33D4-34B5-2DE9A789B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1946C-2CDB-B263-99E3-3D2C3EA19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7FE33-2B42-2222-C308-7F8A007AC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983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B5EAFD-C468-5C5D-AC14-C471F96A2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FBE52-A174-FE55-0E81-2CF2E3FC2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A2A30-2A05-4810-A218-016FC4BFDC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E511AB-9074-452E-9BCF-7A82AF6D7E0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BCD08-991D-AF12-807D-38C004CB7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53932-4A70-1B86-C677-B0297BC0C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0C7FBD-BE68-4E32-AF1F-AA44F1DF0A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53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10F24D38-B79E-44B4-830E-043F45D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30B2A-EED7-1D22-AE8C-53BE4DEA1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0742"/>
            <a:ext cx="10515600" cy="1325563"/>
          </a:xfrm>
        </p:spPr>
        <p:txBody>
          <a:bodyPr>
            <a:normAutofit/>
          </a:bodyPr>
          <a:lstStyle/>
          <a:p>
            <a:r>
              <a:rPr lang="en-US" sz="2100" b="1">
                <a:solidFill>
                  <a:srgbClr val="FFFFFF"/>
                </a:solidFill>
              </a:rPr>
              <a:t>Our Services</a:t>
            </a:r>
            <a:br>
              <a:rPr lang="en-US" sz="2100">
                <a:solidFill>
                  <a:srgbClr val="FFFFFF"/>
                </a:solidFill>
              </a:rPr>
            </a:br>
            <a:r>
              <a:rPr lang="en-US" sz="2100" b="1" i="1">
                <a:solidFill>
                  <a:srgbClr val="FFFFFF"/>
                </a:solidFill>
              </a:rPr>
              <a:t>Need Ongoing health and safety support?</a:t>
            </a:r>
            <a:br>
              <a:rPr lang="en-US" sz="2100">
                <a:solidFill>
                  <a:srgbClr val="FFFFFF"/>
                </a:solidFill>
              </a:rPr>
            </a:br>
            <a:r>
              <a:rPr lang="en-US" sz="2100">
                <a:solidFill>
                  <a:srgbClr val="FFFFFF"/>
                </a:solidFill>
              </a:rPr>
              <a:t>We will help you manage your legal responsibilities with practical advice tailored to your business</a:t>
            </a:r>
            <a:endParaRPr lang="en-GB" sz="2100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469874-256B-45B3-A79C-7591B4BA1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AAE4241B-BD1F-5DB7-784D-811126722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6345"/>
            <a:ext cx="5097780" cy="3910617"/>
          </a:xfrm>
        </p:spPr>
        <p:txBody>
          <a:bodyPr>
            <a:normAutofit/>
          </a:bodyPr>
          <a:lstStyle/>
          <a:p>
            <a:r>
              <a:rPr lang="en-GB" sz="1100" b="1">
                <a:solidFill>
                  <a:srgbClr val="FFFFFF"/>
                </a:solidFill>
              </a:rPr>
              <a:t>Health &amp; Safety Consultancy</a:t>
            </a:r>
            <a:endParaRPr lang="en-GB" sz="1100">
              <a:solidFill>
                <a:srgbClr val="FFFFFF"/>
              </a:solidFill>
            </a:endParaRPr>
          </a:p>
          <a:p>
            <a:r>
              <a:rPr lang="en-GB" sz="1100" b="1">
                <a:solidFill>
                  <a:srgbClr val="FFFFFF"/>
                </a:solidFill>
              </a:rPr>
              <a:t>Need ongoing health and safety support?</a:t>
            </a:r>
            <a:endParaRPr lang="en-GB" sz="1100">
              <a:solidFill>
                <a:srgbClr val="FFFFFF"/>
              </a:solidFill>
            </a:endParaRPr>
          </a:p>
          <a:p>
            <a:r>
              <a:rPr lang="en-GB" sz="1100">
                <a:solidFill>
                  <a:srgbClr val="FFFFFF"/>
                </a:solidFill>
              </a:rPr>
              <a:t>We'll help you manage your legal responsibilities with practical advice tailored to your business.</a:t>
            </a:r>
          </a:p>
          <a:p>
            <a:br>
              <a:rPr lang="en-GB" sz="1100">
                <a:solidFill>
                  <a:srgbClr val="FFFFFF"/>
                </a:solidFill>
              </a:rPr>
            </a:br>
            <a:endParaRPr lang="en-GB" sz="1100">
              <a:solidFill>
                <a:srgbClr val="FFFFFF"/>
              </a:solidFill>
            </a:endParaRPr>
          </a:p>
          <a:p>
            <a:r>
              <a:rPr lang="en-GB" sz="1100" b="1">
                <a:solidFill>
                  <a:srgbClr val="FFFFFF"/>
                </a:solidFill>
              </a:rPr>
              <a:t>Competent Person service</a:t>
            </a:r>
            <a:endParaRPr lang="en-GB" sz="1100">
              <a:solidFill>
                <a:srgbClr val="FFFFFF"/>
              </a:solidFill>
            </a:endParaRPr>
          </a:p>
          <a:p>
            <a:r>
              <a:rPr lang="en-GB" sz="1100" b="1">
                <a:solidFill>
                  <a:srgbClr val="FFFFFF"/>
                </a:solidFill>
              </a:rPr>
              <a:t>Need as competent prson to meet your legal requirements!</a:t>
            </a:r>
            <a:endParaRPr lang="en-GB" sz="1100">
              <a:solidFill>
                <a:srgbClr val="FFFFFF"/>
              </a:solidFill>
            </a:endParaRPr>
          </a:p>
          <a:p>
            <a:r>
              <a:rPr lang="en-GB" sz="1100">
                <a:solidFill>
                  <a:srgbClr val="FFFFFF"/>
                </a:solidFill>
              </a:rPr>
              <a:t>Access to qualified health &amp; safety support to fulfil your legal responsibities</a:t>
            </a:r>
          </a:p>
          <a:p>
            <a:br>
              <a:rPr lang="en-GB" sz="1100">
                <a:solidFill>
                  <a:srgbClr val="FFFFFF"/>
                </a:solidFill>
              </a:rPr>
            </a:br>
            <a:endParaRPr lang="en-GB" sz="1100">
              <a:solidFill>
                <a:srgbClr val="FFFFFF"/>
              </a:solidFill>
            </a:endParaRPr>
          </a:p>
          <a:p>
            <a:r>
              <a:rPr lang="en-GB" sz="1100" b="1">
                <a:solidFill>
                  <a:srgbClr val="FFFFFF"/>
                </a:solidFill>
              </a:rPr>
              <a:t>Quantitative Face Fit Testing</a:t>
            </a:r>
            <a:endParaRPr lang="en-GB" sz="1100">
              <a:solidFill>
                <a:srgbClr val="FFFFFF"/>
              </a:solidFill>
            </a:endParaRPr>
          </a:p>
          <a:p>
            <a:r>
              <a:rPr lang="en-GB" sz="1100" b="1">
                <a:solidFill>
                  <a:srgbClr val="FFFFFF"/>
                </a:solidFill>
              </a:rPr>
              <a:t>Need RPE face fit testing?</a:t>
            </a:r>
            <a:endParaRPr lang="en-GB" sz="1100">
              <a:solidFill>
                <a:srgbClr val="FFFFFF"/>
              </a:solidFill>
            </a:endParaRPr>
          </a:p>
          <a:p>
            <a:r>
              <a:rPr lang="en-GB" sz="1100">
                <a:solidFill>
                  <a:srgbClr val="FFFFFF"/>
                </a:solidFill>
              </a:rPr>
              <a:t>Professional quantitative testing to help protect your workforce and meet legal requirements.</a:t>
            </a:r>
          </a:p>
          <a:p>
            <a:endParaRPr lang="en-GB" sz="1100">
              <a:solidFill>
                <a:srgbClr val="FFFFFF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CDA6E-89D2-55CB-C947-530853CD5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266345"/>
            <a:ext cx="5097780" cy="3910618"/>
          </a:xfrm>
        </p:spPr>
        <p:txBody>
          <a:bodyPr>
            <a:normAutofit/>
          </a:bodyPr>
          <a:lstStyle/>
          <a:p>
            <a:r>
              <a:rPr lang="en-GB" sz="1900" b="1">
                <a:solidFill>
                  <a:srgbClr val="FFFFFF"/>
                </a:solidFill>
              </a:rPr>
              <a:t>Online Training</a:t>
            </a:r>
            <a:endParaRPr lang="en-GB" sz="1900">
              <a:solidFill>
                <a:srgbClr val="FFFFFF"/>
              </a:solidFill>
            </a:endParaRPr>
          </a:p>
          <a:p>
            <a:r>
              <a:rPr lang="en-GB" sz="1900" b="1">
                <a:solidFill>
                  <a:srgbClr val="FFFFFF"/>
                </a:solidFill>
              </a:rPr>
              <a:t>Need to keep your workforce up to date?</a:t>
            </a:r>
            <a:endParaRPr lang="en-GB" sz="1900">
              <a:solidFill>
                <a:srgbClr val="FFFFFF"/>
              </a:solidFill>
            </a:endParaRPr>
          </a:p>
          <a:p>
            <a:r>
              <a:rPr lang="en-GB" sz="1900">
                <a:solidFill>
                  <a:srgbClr val="FFFFFF"/>
                </a:solidFill>
              </a:rPr>
              <a:t>Flexible online training that helps your team stay competent, compliant and confident.</a:t>
            </a:r>
          </a:p>
          <a:p>
            <a:br>
              <a:rPr lang="en-GB" sz="1900">
                <a:solidFill>
                  <a:srgbClr val="FFFFFF"/>
                </a:solidFill>
              </a:rPr>
            </a:br>
            <a:endParaRPr lang="en-GB" sz="1900">
              <a:solidFill>
                <a:srgbClr val="FFFFFF"/>
              </a:solidFill>
            </a:endParaRPr>
          </a:p>
          <a:p>
            <a:r>
              <a:rPr lang="en-GB" sz="1900" b="1">
                <a:solidFill>
                  <a:srgbClr val="FFFFFF"/>
                </a:solidFill>
              </a:rPr>
              <a:t>SSIP Accreditation</a:t>
            </a:r>
            <a:endParaRPr lang="en-GB" sz="1900">
              <a:solidFill>
                <a:srgbClr val="FFFFFF"/>
              </a:solidFill>
            </a:endParaRPr>
          </a:p>
          <a:p>
            <a:r>
              <a:rPr lang="en-GB" sz="1900" b="1">
                <a:solidFill>
                  <a:srgbClr val="FFFFFF"/>
                </a:solidFill>
              </a:rPr>
              <a:t>Need accreditation to win more work?</a:t>
            </a:r>
            <a:endParaRPr lang="en-GB" sz="1900">
              <a:solidFill>
                <a:srgbClr val="FFFFFF"/>
              </a:solidFill>
            </a:endParaRPr>
          </a:p>
          <a:p>
            <a:r>
              <a:rPr lang="en-GB" sz="1900">
                <a:solidFill>
                  <a:srgbClr val="FFFFFF"/>
                </a:solidFill>
              </a:rPr>
              <a:t>We'll guide you through the application process and help you achieve accreditation with confidence.</a:t>
            </a:r>
          </a:p>
          <a:p>
            <a:endParaRPr lang="en-GB" sz="19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503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152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Our Services Need Ongoing health and safety support? We will help you manage your legal responsibilities with practical advice tailored to your business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 Lockwood</dc:creator>
  <cp:lastModifiedBy>kath Lockwood</cp:lastModifiedBy>
  <cp:revision>2</cp:revision>
  <dcterms:created xsi:type="dcterms:W3CDTF">2026-07-30T15:51:31Z</dcterms:created>
  <dcterms:modified xsi:type="dcterms:W3CDTF">2026-08-17T12:33:10Z</dcterms:modified>
</cp:coreProperties>
</file>